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A575-4183-4855-8E66-292F1292AC6B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5A93-BCF8-4937-8E34-A49152F34DF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78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A575-4183-4855-8E66-292F1292AC6B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5A93-BCF8-4937-8E34-A49152F34DF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95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A575-4183-4855-8E66-292F1292AC6B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5A93-BCF8-4937-8E34-A49152F34DF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97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A575-4183-4855-8E66-292F1292AC6B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5A93-BCF8-4937-8E34-A49152F34DF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43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A575-4183-4855-8E66-292F1292AC6B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5A93-BCF8-4937-8E34-A49152F34DF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25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A575-4183-4855-8E66-292F1292AC6B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5A93-BCF8-4937-8E34-A49152F34DF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99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A575-4183-4855-8E66-292F1292AC6B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5A93-BCF8-4937-8E34-A49152F34DF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68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A575-4183-4855-8E66-292F1292AC6B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5A93-BCF8-4937-8E34-A49152F34DF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90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A575-4183-4855-8E66-292F1292AC6B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5A93-BCF8-4937-8E34-A49152F34DF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80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A575-4183-4855-8E66-292F1292AC6B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5A93-BCF8-4937-8E34-A49152F34DF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88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1A575-4183-4855-8E66-292F1292AC6B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B5A93-BCF8-4937-8E34-A49152F34DF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51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1A575-4183-4855-8E66-292F1292AC6B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B5A93-BCF8-4937-8E34-A49152F34DF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32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2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m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7572" y="2507633"/>
            <a:ext cx="2614816" cy="33697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4" name="Imagem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52" y="2563416"/>
            <a:ext cx="2694146" cy="33270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3" name="Imagem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765" y="2514600"/>
            <a:ext cx="2659733" cy="33758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1331" y="2514600"/>
            <a:ext cx="2694146" cy="3404628"/>
          </a:xfrm>
          <a:prstGeom prst="round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rredondar Retângulo em um Canto Diagonal 4"/>
          <p:cNvSpPr/>
          <p:nvPr/>
        </p:nvSpPr>
        <p:spPr>
          <a:xfrm>
            <a:off x="114301" y="5224831"/>
            <a:ext cx="2694144" cy="694396"/>
          </a:xfrm>
          <a:custGeom>
            <a:avLst/>
            <a:gdLst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34456 w 3234456"/>
              <a:gd name="connsiteY3" fmla="*/ 768987 h 922788"/>
              <a:gd name="connsiteX4" fmla="*/ 3080655 w 3234456"/>
              <a:gd name="connsiteY4" fmla="*/ 922788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34456 w 3234456"/>
              <a:gd name="connsiteY3" fmla="*/ 534095 h 922788"/>
              <a:gd name="connsiteX4" fmla="*/ 3080655 w 3234456"/>
              <a:gd name="connsiteY4" fmla="*/ 922788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34456 w 3234456"/>
              <a:gd name="connsiteY3" fmla="*/ 534095 h 922788"/>
              <a:gd name="connsiteX4" fmla="*/ 2912875 w 3234456"/>
              <a:gd name="connsiteY4" fmla="*/ 914399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66"/>
              <a:gd name="connsiteY0" fmla="*/ 0 h 922788"/>
              <a:gd name="connsiteX1" fmla="*/ 3234456 w 3234466"/>
              <a:gd name="connsiteY1" fmla="*/ 0 h 922788"/>
              <a:gd name="connsiteX2" fmla="*/ 3234456 w 3234466"/>
              <a:gd name="connsiteY2" fmla="*/ 0 h 922788"/>
              <a:gd name="connsiteX3" fmla="*/ 3234456 w 3234466"/>
              <a:gd name="connsiteY3" fmla="*/ 534095 h 922788"/>
              <a:gd name="connsiteX4" fmla="*/ 2912875 w 3234466"/>
              <a:gd name="connsiteY4" fmla="*/ 914399 h 922788"/>
              <a:gd name="connsiteX5" fmla="*/ 0 w 3234466"/>
              <a:gd name="connsiteY5" fmla="*/ 922788 h 922788"/>
              <a:gd name="connsiteX6" fmla="*/ 0 w 3234466"/>
              <a:gd name="connsiteY6" fmla="*/ 922788 h 922788"/>
              <a:gd name="connsiteX7" fmla="*/ 0 w 3234466"/>
              <a:gd name="connsiteY7" fmla="*/ 153801 h 922788"/>
              <a:gd name="connsiteX8" fmla="*/ 153801 w 323446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26067 w 3234456"/>
              <a:gd name="connsiteY3" fmla="*/ 399871 h 922788"/>
              <a:gd name="connsiteX4" fmla="*/ 2912875 w 3234456"/>
              <a:gd name="connsiteY4" fmla="*/ 914399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26067 w 3234456"/>
              <a:gd name="connsiteY3" fmla="*/ 399871 h 922788"/>
              <a:gd name="connsiteX4" fmla="*/ 2803818 w 3234456"/>
              <a:gd name="connsiteY4" fmla="*/ 889232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26067 w 3234456"/>
              <a:gd name="connsiteY3" fmla="*/ 399871 h 922788"/>
              <a:gd name="connsiteX4" fmla="*/ 2845763 w 3234456"/>
              <a:gd name="connsiteY4" fmla="*/ 906010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26067 w 3234456"/>
              <a:gd name="connsiteY3" fmla="*/ 399871 h 922788"/>
              <a:gd name="connsiteX4" fmla="*/ 2781450 w 3234456"/>
              <a:gd name="connsiteY4" fmla="*/ 922788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4456" h="922788">
                <a:moveTo>
                  <a:pt x="153801" y="0"/>
                </a:moveTo>
                <a:lnTo>
                  <a:pt x="3234456" y="0"/>
                </a:lnTo>
                <a:lnTo>
                  <a:pt x="3234456" y="0"/>
                </a:lnTo>
                <a:lnTo>
                  <a:pt x="3226067" y="399871"/>
                </a:lnTo>
                <a:cubicBezTo>
                  <a:pt x="3226067" y="484813"/>
                  <a:pt x="3109673" y="872454"/>
                  <a:pt x="2781450" y="922788"/>
                </a:cubicBezTo>
                <a:lnTo>
                  <a:pt x="0" y="922788"/>
                </a:lnTo>
                <a:lnTo>
                  <a:pt x="0" y="922788"/>
                </a:lnTo>
                <a:lnTo>
                  <a:pt x="0" y="153801"/>
                </a:lnTo>
                <a:cubicBezTo>
                  <a:pt x="0" y="68859"/>
                  <a:pt x="68859" y="0"/>
                  <a:pt x="153801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/>
          <p:cNvSpPr txBox="1"/>
          <p:nvPr/>
        </p:nvSpPr>
        <p:spPr>
          <a:xfrm>
            <a:off x="114300" y="5267557"/>
            <a:ext cx="140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Determinação 9</a:t>
            </a:r>
            <a:endParaRPr lang="en-US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4300" y="5537029"/>
            <a:ext cx="140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Comodidade 1 </a:t>
            </a:r>
            <a:endParaRPr lang="en-US" sz="1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597569" y="5562634"/>
            <a:ext cx="140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Stress </a:t>
            </a:r>
            <a:r>
              <a:rPr lang="pt-BR" sz="1400" dirty="0"/>
              <a:t>5</a:t>
            </a:r>
            <a:endParaRPr lang="en-US" sz="1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597569" y="5254857"/>
            <a:ext cx="140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Respeito 5</a:t>
            </a:r>
            <a:endParaRPr lang="en-US" sz="1400" dirty="0"/>
          </a:p>
        </p:txBody>
      </p:sp>
      <p:sp>
        <p:nvSpPr>
          <p:cNvPr id="18" name="Retângulo Arredondado 17"/>
          <p:cNvSpPr/>
          <p:nvPr/>
        </p:nvSpPr>
        <p:spPr>
          <a:xfrm>
            <a:off x="114300" y="6169416"/>
            <a:ext cx="2694146" cy="5232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ixaDeTexto 18"/>
          <p:cNvSpPr txBox="1"/>
          <p:nvPr/>
        </p:nvSpPr>
        <p:spPr>
          <a:xfrm>
            <a:off x="815018" y="6218232"/>
            <a:ext cx="2298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Conversar!</a:t>
            </a:r>
            <a:endParaRPr lang="en-US" sz="2000" dirty="0"/>
          </a:p>
        </p:txBody>
      </p:sp>
      <p:sp>
        <p:nvSpPr>
          <p:cNvPr id="35" name="Arredondar Retângulo em um Canto Diagonal 4"/>
          <p:cNvSpPr/>
          <p:nvPr/>
        </p:nvSpPr>
        <p:spPr>
          <a:xfrm>
            <a:off x="3111332" y="5224831"/>
            <a:ext cx="2694144" cy="694396"/>
          </a:xfrm>
          <a:custGeom>
            <a:avLst/>
            <a:gdLst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34456 w 3234456"/>
              <a:gd name="connsiteY3" fmla="*/ 768987 h 922788"/>
              <a:gd name="connsiteX4" fmla="*/ 3080655 w 3234456"/>
              <a:gd name="connsiteY4" fmla="*/ 922788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34456 w 3234456"/>
              <a:gd name="connsiteY3" fmla="*/ 534095 h 922788"/>
              <a:gd name="connsiteX4" fmla="*/ 3080655 w 3234456"/>
              <a:gd name="connsiteY4" fmla="*/ 922788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34456 w 3234456"/>
              <a:gd name="connsiteY3" fmla="*/ 534095 h 922788"/>
              <a:gd name="connsiteX4" fmla="*/ 2912875 w 3234456"/>
              <a:gd name="connsiteY4" fmla="*/ 914399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66"/>
              <a:gd name="connsiteY0" fmla="*/ 0 h 922788"/>
              <a:gd name="connsiteX1" fmla="*/ 3234456 w 3234466"/>
              <a:gd name="connsiteY1" fmla="*/ 0 h 922788"/>
              <a:gd name="connsiteX2" fmla="*/ 3234456 w 3234466"/>
              <a:gd name="connsiteY2" fmla="*/ 0 h 922788"/>
              <a:gd name="connsiteX3" fmla="*/ 3234456 w 3234466"/>
              <a:gd name="connsiteY3" fmla="*/ 534095 h 922788"/>
              <a:gd name="connsiteX4" fmla="*/ 2912875 w 3234466"/>
              <a:gd name="connsiteY4" fmla="*/ 914399 h 922788"/>
              <a:gd name="connsiteX5" fmla="*/ 0 w 3234466"/>
              <a:gd name="connsiteY5" fmla="*/ 922788 h 922788"/>
              <a:gd name="connsiteX6" fmla="*/ 0 w 3234466"/>
              <a:gd name="connsiteY6" fmla="*/ 922788 h 922788"/>
              <a:gd name="connsiteX7" fmla="*/ 0 w 3234466"/>
              <a:gd name="connsiteY7" fmla="*/ 153801 h 922788"/>
              <a:gd name="connsiteX8" fmla="*/ 153801 w 323446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26067 w 3234456"/>
              <a:gd name="connsiteY3" fmla="*/ 399871 h 922788"/>
              <a:gd name="connsiteX4" fmla="*/ 2912875 w 3234456"/>
              <a:gd name="connsiteY4" fmla="*/ 914399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26067 w 3234456"/>
              <a:gd name="connsiteY3" fmla="*/ 399871 h 922788"/>
              <a:gd name="connsiteX4" fmla="*/ 2803818 w 3234456"/>
              <a:gd name="connsiteY4" fmla="*/ 889232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26067 w 3234456"/>
              <a:gd name="connsiteY3" fmla="*/ 399871 h 922788"/>
              <a:gd name="connsiteX4" fmla="*/ 2845763 w 3234456"/>
              <a:gd name="connsiteY4" fmla="*/ 906010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26067 w 3234456"/>
              <a:gd name="connsiteY3" fmla="*/ 399871 h 922788"/>
              <a:gd name="connsiteX4" fmla="*/ 2781450 w 3234456"/>
              <a:gd name="connsiteY4" fmla="*/ 922788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4456" h="922788">
                <a:moveTo>
                  <a:pt x="153801" y="0"/>
                </a:moveTo>
                <a:lnTo>
                  <a:pt x="3234456" y="0"/>
                </a:lnTo>
                <a:lnTo>
                  <a:pt x="3234456" y="0"/>
                </a:lnTo>
                <a:lnTo>
                  <a:pt x="3226067" y="399871"/>
                </a:lnTo>
                <a:cubicBezTo>
                  <a:pt x="3226067" y="484813"/>
                  <a:pt x="3109673" y="872454"/>
                  <a:pt x="2781450" y="922788"/>
                </a:cubicBezTo>
                <a:lnTo>
                  <a:pt x="0" y="922788"/>
                </a:lnTo>
                <a:lnTo>
                  <a:pt x="0" y="922788"/>
                </a:lnTo>
                <a:lnTo>
                  <a:pt x="0" y="153801"/>
                </a:lnTo>
                <a:cubicBezTo>
                  <a:pt x="0" y="68859"/>
                  <a:pt x="68859" y="0"/>
                  <a:pt x="153801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ixaDeTexto 35"/>
          <p:cNvSpPr txBox="1"/>
          <p:nvPr/>
        </p:nvSpPr>
        <p:spPr>
          <a:xfrm>
            <a:off x="3111331" y="5267557"/>
            <a:ext cx="140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Determinação 7</a:t>
            </a:r>
            <a:endParaRPr lang="en-US" sz="1400" dirty="0"/>
          </a:p>
        </p:txBody>
      </p:sp>
      <p:sp>
        <p:nvSpPr>
          <p:cNvPr id="37" name="CaixaDeTexto 36"/>
          <p:cNvSpPr txBox="1"/>
          <p:nvPr/>
        </p:nvSpPr>
        <p:spPr>
          <a:xfrm>
            <a:off x="3111331" y="5537029"/>
            <a:ext cx="140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Comodidade 1 </a:t>
            </a:r>
            <a:endParaRPr lang="en-US" sz="1400" dirty="0"/>
          </a:p>
        </p:txBody>
      </p:sp>
      <p:sp>
        <p:nvSpPr>
          <p:cNvPr id="38" name="CaixaDeTexto 37"/>
          <p:cNvSpPr txBox="1"/>
          <p:nvPr/>
        </p:nvSpPr>
        <p:spPr>
          <a:xfrm>
            <a:off x="4594600" y="5562634"/>
            <a:ext cx="140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Stress 10</a:t>
            </a:r>
            <a:endParaRPr lang="en-US" sz="1400" dirty="0"/>
          </a:p>
        </p:txBody>
      </p:sp>
      <p:sp>
        <p:nvSpPr>
          <p:cNvPr id="39" name="CaixaDeTexto 38"/>
          <p:cNvSpPr txBox="1"/>
          <p:nvPr/>
        </p:nvSpPr>
        <p:spPr>
          <a:xfrm>
            <a:off x="4594600" y="5254857"/>
            <a:ext cx="140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Respeito 5</a:t>
            </a:r>
            <a:endParaRPr lang="en-US" sz="1400" dirty="0"/>
          </a:p>
        </p:txBody>
      </p:sp>
      <p:sp>
        <p:nvSpPr>
          <p:cNvPr id="40" name="Retângulo Arredondado 39"/>
          <p:cNvSpPr/>
          <p:nvPr/>
        </p:nvSpPr>
        <p:spPr>
          <a:xfrm>
            <a:off x="3111331" y="6169416"/>
            <a:ext cx="2694146" cy="5232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aixaDeTexto 40"/>
          <p:cNvSpPr txBox="1"/>
          <p:nvPr/>
        </p:nvSpPr>
        <p:spPr>
          <a:xfrm>
            <a:off x="3840219" y="6230971"/>
            <a:ext cx="2298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Conversar!</a:t>
            </a:r>
            <a:endParaRPr lang="en-US" sz="2000" dirty="0"/>
          </a:p>
        </p:txBody>
      </p:sp>
      <p:sp>
        <p:nvSpPr>
          <p:cNvPr id="43" name="Arredondar Retângulo em um Canto Diagonal 4"/>
          <p:cNvSpPr/>
          <p:nvPr/>
        </p:nvSpPr>
        <p:spPr>
          <a:xfrm>
            <a:off x="6138354" y="5224831"/>
            <a:ext cx="2694144" cy="694396"/>
          </a:xfrm>
          <a:custGeom>
            <a:avLst/>
            <a:gdLst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34456 w 3234456"/>
              <a:gd name="connsiteY3" fmla="*/ 768987 h 922788"/>
              <a:gd name="connsiteX4" fmla="*/ 3080655 w 3234456"/>
              <a:gd name="connsiteY4" fmla="*/ 922788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34456 w 3234456"/>
              <a:gd name="connsiteY3" fmla="*/ 534095 h 922788"/>
              <a:gd name="connsiteX4" fmla="*/ 3080655 w 3234456"/>
              <a:gd name="connsiteY4" fmla="*/ 922788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34456 w 3234456"/>
              <a:gd name="connsiteY3" fmla="*/ 534095 h 922788"/>
              <a:gd name="connsiteX4" fmla="*/ 2912875 w 3234456"/>
              <a:gd name="connsiteY4" fmla="*/ 914399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66"/>
              <a:gd name="connsiteY0" fmla="*/ 0 h 922788"/>
              <a:gd name="connsiteX1" fmla="*/ 3234456 w 3234466"/>
              <a:gd name="connsiteY1" fmla="*/ 0 h 922788"/>
              <a:gd name="connsiteX2" fmla="*/ 3234456 w 3234466"/>
              <a:gd name="connsiteY2" fmla="*/ 0 h 922788"/>
              <a:gd name="connsiteX3" fmla="*/ 3234456 w 3234466"/>
              <a:gd name="connsiteY3" fmla="*/ 534095 h 922788"/>
              <a:gd name="connsiteX4" fmla="*/ 2912875 w 3234466"/>
              <a:gd name="connsiteY4" fmla="*/ 914399 h 922788"/>
              <a:gd name="connsiteX5" fmla="*/ 0 w 3234466"/>
              <a:gd name="connsiteY5" fmla="*/ 922788 h 922788"/>
              <a:gd name="connsiteX6" fmla="*/ 0 w 3234466"/>
              <a:gd name="connsiteY6" fmla="*/ 922788 h 922788"/>
              <a:gd name="connsiteX7" fmla="*/ 0 w 3234466"/>
              <a:gd name="connsiteY7" fmla="*/ 153801 h 922788"/>
              <a:gd name="connsiteX8" fmla="*/ 153801 w 323446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26067 w 3234456"/>
              <a:gd name="connsiteY3" fmla="*/ 399871 h 922788"/>
              <a:gd name="connsiteX4" fmla="*/ 2912875 w 3234456"/>
              <a:gd name="connsiteY4" fmla="*/ 914399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26067 w 3234456"/>
              <a:gd name="connsiteY3" fmla="*/ 399871 h 922788"/>
              <a:gd name="connsiteX4" fmla="*/ 2803818 w 3234456"/>
              <a:gd name="connsiteY4" fmla="*/ 889232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26067 w 3234456"/>
              <a:gd name="connsiteY3" fmla="*/ 399871 h 922788"/>
              <a:gd name="connsiteX4" fmla="*/ 2845763 w 3234456"/>
              <a:gd name="connsiteY4" fmla="*/ 906010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26067 w 3234456"/>
              <a:gd name="connsiteY3" fmla="*/ 399871 h 922788"/>
              <a:gd name="connsiteX4" fmla="*/ 2781450 w 3234456"/>
              <a:gd name="connsiteY4" fmla="*/ 922788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4456" h="922788">
                <a:moveTo>
                  <a:pt x="153801" y="0"/>
                </a:moveTo>
                <a:lnTo>
                  <a:pt x="3234456" y="0"/>
                </a:lnTo>
                <a:lnTo>
                  <a:pt x="3234456" y="0"/>
                </a:lnTo>
                <a:lnTo>
                  <a:pt x="3226067" y="399871"/>
                </a:lnTo>
                <a:cubicBezTo>
                  <a:pt x="3226067" y="484813"/>
                  <a:pt x="3109673" y="872454"/>
                  <a:pt x="2781450" y="922788"/>
                </a:cubicBezTo>
                <a:lnTo>
                  <a:pt x="0" y="922788"/>
                </a:lnTo>
                <a:lnTo>
                  <a:pt x="0" y="922788"/>
                </a:lnTo>
                <a:lnTo>
                  <a:pt x="0" y="153801"/>
                </a:lnTo>
                <a:cubicBezTo>
                  <a:pt x="0" y="68859"/>
                  <a:pt x="68859" y="0"/>
                  <a:pt x="153801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aixaDeTexto 43"/>
          <p:cNvSpPr txBox="1"/>
          <p:nvPr/>
        </p:nvSpPr>
        <p:spPr>
          <a:xfrm>
            <a:off x="6138353" y="5267557"/>
            <a:ext cx="140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Determinação 7</a:t>
            </a:r>
            <a:endParaRPr lang="en-US" sz="1400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6138353" y="5537029"/>
            <a:ext cx="140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Comodidade 8 </a:t>
            </a:r>
            <a:endParaRPr lang="en-US" sz="1400" dirty="0"/>
          </a:p>
        </p:txBody>
      </p:sp>
      <p:sp>
        <p:nvSpPr>
          <p:cNvPr id="46" name="CaixaDeTexto 45"/>
          <p:cNvSpPr txBox="1"/>
          <p:nvPr/>
        </p:nvSpPr>
        <p:spPr>
          <a:xfrm>
            <a:off x="7621622" y="5562634"/>
            <a:ext cx="140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Stress </a:t>
            </a:r>
            <a:r>
              <a:rPr lang="pt-BR" sz="1400" dirty="0"/>
              <a:t>2</a:t>
            </a:r>
            <a:endParaRPr lang="en-US" sz="1400" dirty="0"/>
          </a:p>
        </p:txBody>
      </p:sp>
      <p:sp>
        <p:nvSpPr>
          <p:cNvPr id="47" name="CaixaDeTexto 46"/>
          <p:cNvSpPr txBox="1"/>
          <p:nvPr/>
        </p:nvSpPr>
        <p:spPr>
          <a:xfrm>
            <a:off x="7621622" y="5254857"/>
            <a:ext cx="140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Respeito 5</a:t>
            </a:r>
            <a:endParaRPr lang="en-US" sz="1400" dirty="0"/>
          </a:p>
        </p:txBody>
      </p:sp>
      <p:sp>
        <p:nvSpPr>
          <p:cNvPr id="48" name="Retângulo Arredondado 47"/>
          <p:cNvSpPr/>
          <p:nvPr/>
        </p:nvSpPr>
        <p:spPr>
          <a:xfrm>
            <a:off x="6138353" y="6169416"/>
            <a:ext cx="2694146" cy="5232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ixaDeTexto 48"/>
          <p:cNvSpPr txBox="1"/>
          <p:nvPr/>
        </p:nvSpPr>
        <p:spPr>
          <a:xfrm>
            <a:off x="6867241" y="6218232"/>
            <a:ext cx="2298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Conversar!</a:t>
            </a:r>
            <a:endParaRPr lang="en-US" sz="2000" dirty="0"/>
          </a:p>
        </p:txBody>
      </p:sp>
      <p:sp>
        <p:nvSpPr>
          <p:cNvPr id="51" name="Arredondar Retângulo em um Canto Diagonal 4"/>
          <p:cNvSpPr/>
          <p:nvPr/>
        </p:nvSpPr>
        <p:spPr>
          <a:xfrm>
            <a:off x="9264691" y="5224831"/>
            <a:ext cx="2694144" cy="694396"/>
          </a:xfrm>
          <a:custGeom>
            <a:avLst/>
            <a:gdLst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34456 w 3234456"/>
              <a:gd name="connsiteY3" fmla="*/ 768987 h 922788"/>
              <a:gd name="connsiteX4" fmla="*/ 3080655 w 3234456"/>
              <a:gd name="connsiteY4" fmla="*/ 922788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34456 w 3234456"/>
              <a:gd name="connsiteY3" fmla="*/ 534095 h 922788"/>
              <a:gd name="connsiteX4" fmla="*/ 3080655 w 3234456"/>
              <a:gd name="connsiteY4" fmla="*/ 922788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34456 w 3234456"/>
              <a:gd name="connsiteY3" fmla="*/ 534095 h 922788"/>
              <a:gd name="connsiteX4" fmla="*/ 2912875 w 3234456"/>
              <a:gd name="connsiteY4" fmla="*/ 914399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66"/>
              <a:gd name="connsiteY0" fmla="*/ 0 h 922788"/>
              <a:gd name="connsiteX1" fmla="*/ 3234456 w 3234466"/>
              <a:gd name="connsiteY1" fmla="*/ 0 h 922788"/>
              <a:gd name="connsiteX2" fmla="*/ 3234456 w 3234466"/>
              <a:gd name="connsiteY2" fmla="*/ 0 h 922788"/>
              <a:gd name="connsiteX3" fmla="*/ 3234456 w 3234466"/>
              <a:gd name="connsiteY3" fmla="*/ 534095 h 922788"/>
              <a:gd name="connsiteX4" fmla="*/ 2912875 w 3234466"/>
              <a:gd name="connsiteY4" fmla="*/ 914399 h 922788"/>
              <a:gd name="connsiteX5" fmla="*/ 0 w 3234466"/>
              <a:gd name="connsiteY5" fmla="*/ 922788 h 922788"/>
              <a:gd name="connsiteX6" fmla="*/ 0 w 3234466"/>
              <a:gd name="connsiteY6" fmla="*/ 922788 h 922788"/>
              <a:gd name="connsiteX7" fmla="*/ 0 w 3234466"/>
              <a:gd name="connsiteY7" fmla="*/ 153801 h 922788"/>
              <a:gd name="connsiteX8" fmla="*/ 153801 w 323446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26067 w 3234456"/>
              <a:gd name="connsiteY3" fmla="*/ 399871 h 922788"/>
              <a:gd name="connsiteX4" fmla="*/ 2912875 w 3234456"/>
              <a:gd name="connsiteY4" fmla="*/ 914399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26067 w 3234456"/>
              <a:gd name="connsiteY3" fmla="*/ 399871 h 922788"/>
              <a:gd name="connsiteX4" fmla="*/ 2803818 w 3234456"/>
              <a:gd name="connsiteY4" fmla="*/ 889232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26067 w 3234456"/>
              <a:gd name="connsiteY3" fmla="*/ 399871 h 922788"/>
              <a:gd name="connsiteX4" fmla="*/ 2845763 w 3234456"/>
              <a:gd name="connsiteY4" fmla="*/ 906010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26067 w 3234456"/>
              <a:gd name="connsiteY3" fmla="*/ 399871 h 922788"/>
              <a:gd name="connsiteX4" fmla="*/ 2781450 w 3234456"/>
              <a:gd name="connsiteY4" fmla="*/ 922788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4456" h="922788">
                <a:moveTo>
                  <a:pt x="153801" y="0"/>
                </a:moveTo>
                <a:lnTo>
                  <a:pt x="3234456" y="0"/>
                </a:lnTo>
                <a:lnTo>
                  <a:pt x="3234456" y="0"/>
                </a:lnTo>
                <a:lnTo>
                  <a:pt x="3226067" y="399871"/>
                </a:lnTo>
                <a:cubicBezTo>
                  <a:pt x="3226067" y="484813"/>
                  <a:pt x="3109673" y="872454"/>
                  <a:pt x="2781450" y="922788"/>
                </a:cubicBezTo>
                <a:lnTo>
                  <a:pt x="0" y="922788"/>
                </a:lnTo>
                <a:lnTo>
                  <a:pt x="0" y="922788"/>
                </a:lnTo>
                <a:lnTo>
                  <a:pt x="0" y="153801"/>
                </a:lnTo>
                <a:cubicBezTo>
                  <a:pt x="0" y="68859"/>
                  <a:pt x="68859" y="0"/>
                  <a:pt x="153801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aixaDeTexto 51"/>
          <p:cNvSpPr txBox="1"/>
          <p:nvPr/>
        </p:nvSpPr>
        <p:spPr>
          <a:xfrm>
            <a:off x="9264690" y="5267557"/>
            <a:ext cx="140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Determinação </a:t>
            </a:r>
            <a:r>
              <a:rPr lang="pt-BR" sz="1400" dirty="0"/>
              <a:t>5</a:t>
            </a:r>
            <a:endParaRPr lang="en-US" sz="1400" dirty="0"/>
          </a:p>
        </p:txBody>
      </p:sp>
      <p:sp>
        <p:nvSpPr>
          <p:cNvPr id="53" name="CaixaDeTexto 52"/>
          <p:cNvSpPr txBox="1"/>
          <p:nvPr/>
        </p:nvSpPr>
        <p:spPr>
          <a:xfrm>
            <a:off x="9264690" y="5537029"/>
            <a:ext cx="140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Comodidade </a:t>
            </a:r>
            <a:r>
              <a:rPr lang="pt-BR" sz="1400" dirty="0"/>
              <a:t>5</a:t>
            </a:r>
            <a:endParaRPr lang="en-US" sz="1400" dirty="0"/>
          </a:p>
        </p:txBody>
      </p:sp>
      <p:sp>
        <p:nvSpPr>
          <p:cNvPr id="54" name="CaixaDeTexto 53"/>
          <p:cNvSpPr txBox="1"/>
          <p:nvPr/>
        </p:nvSpPr>
        <p:spPr>
          <a:xfrm>
            <a:off x="10747959" y="5562634"/>
            <a:ext cx="140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Stress </a:t>
            </a:r>
            <a:r>
              <a:rPr lang="pt-BR" sz="1400" dirty="0"/>
              <a:t>2</a:t>
            </a:r>
            <a:endParaRPr lang="en-US" sz="1400" dirty="0"/>
          </a:p>
        </p:txBody>
      </p:sp>
      <p:sp>
        <p:nvSpPr>
          <p:cNvPr id="55" name="CaixaDeTexto 54"/>
          <p:cNvSpPr txBox="1"/>
          <p:nvPr/>
        </p:nvSpPr>
        <p:spPr>
          <a:xfrm>
            <a:off x="10747959" y="5254857"/>
            <a:ext cx="140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Respeito 5</a:t>
            </a:r>
            <a:endParaRPr lang="en-US" sz="1400" dirty="0"/>
          </a:p>
        </p:txBody>
      </p:sp>
      <p:sp>
        <p:nvSpPr>
          <p:cNvPr id="56" name="Retângulo Arredondado 55"/>
          <p:cNvSpPr/>
          <p:nvPr/>
        </p:nvSpPr>
        <p:spPr>
          <a:xfrm>
            <a:off x="9264690" y="6169416"/>
            <a:ext cx="2694146" cy="5232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aixaDeTexto 56"/>
          <p:cNvSpPr txBox="1"/>
          <p:nvPr/>
        </p:nvSpPr>
        <p:spPr>
          <a:xfrm>
            <a:off x="9965408" y="6218232"/>
            <a:ext cx="2298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Conversar!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0075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689" y="2563416"/>
            <a:ext cx="2694146" cy="33558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353" y="2576155"/>
            <a:ext cx="2694145" cy="33430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331" y="2514600"/>
            <a:ext cx="2694146" cy="3404628"/>
          </a:xfrm>
          <a:prstGeom prst="round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1" y="2563416"/>
            <a:ext cx="2694144" cy="33558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Arredondar Retângulo em um Canto Diagonal 4"/>
          <p:cNvSpPr/>
          <p:nvPr/>
        </p:nvSpPr>
        <p:spPr>
          <a:xfrm>
            <a:off x="114301" y="5224831"/>
            <a:ext cx="2694144" cy="694396"/>
          </a:xfrm>
          <a:custGeom>
            <a:avLst/>
            <a:gdLst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34456 w 3234456"/>
              <a:gd name="connsiteY3" fmla="*/ 768987 h 922788"/>
              <a:gd name="connsiteX4" fmla="*/ 3080655 w 3234456"/>
              <a:gd name="connsiteY4" fmla="*/ 922788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34456 w 3234456"/>
              <a:gd name="connsiteY3" fmla="*/ 534095 h 922788"/>
              <a:gd name="connsiteX4" fmla="*/ 3080655 w 3234456"/>
              <a:gd name="connsiteY4" fmla="*/ 922788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34456 w 3234456"/>
              <a:gd name="connsiteY3" fmla="*/ 534095 h 922788"/>
              <a:gd name="connsiteX4" fmla="*/ 2912875 w 3234456"/>
              <a:gd name="connsiteY4" fmla="*/ 914399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66"/>
              <a:gd name="connsiteY0" fmla="*/ 0 h 922788"/>
              <a:gd name="connsiteX1" fmla="*/ 3234456 w 3234466"/>
              <a:gd name="connsiteY1" fmla="*/ 0 h 922788"/>
              <a:gd name="connsiteX2" fmla="*/ 3234456 w 3234466"/>
              <a:gd name="connsiteY2" fmla="*/ 0 h 922788"/>
              <a:gd name="connsiteX3" fmla="*/ 3234456 w 3234466"/>
              <a:gd name="connsiteY3" fmla="*/ 534095 h 922788"/>
              <a:gd name="connsiteX4" fmla="*/ 2912875 w 3234466"/>
              <a:gd name="connsiteY4" fmla="*/ 914399 h 922788"/>
              <a:gd name="connsiteX5" fmla="*/ 0 w 3234466"/>
              <a:gd name="connsiteY5" fmla="*/ 922788 h 922788"/>
              <a:gd name="connsiteX6" fmla="*/ 0 w 3234466"/>
              <a:gd name="connsiteY6" fmla="*/ 922788 h 922788"/>
              <a:gd name="connsiteX7" fmla="*/ 0 w 3234466"/>
              <a:gd name="connsiteY7" fmla="*/ 153801 h 922788"/>
              <a:gd name="connsiteX8" fmla="*/ 153801 w 323446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26067 w 3234456"/>
              <a:gd name="connsiteY3" fmla="*/ 399871 h 922788"/>
              <a:gd name="connsiteX4" fmla="*/ 2912875 w 3234456"/>
              <a:gd name="connsiteY4" fmla="*/ 914399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26067 w 3234456"/>
              <a:gd name="connsiteY3" fmla="*/ 399871 h 922788"/>
              <a:gd name="connsiteX4" fmla="*/ 2803818 w 3234456"/>
              <a:gd name="connsiteY4" fmla="*/ 889232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26067 w 3234456"/>
              <a:gd name="connsiteY3" fmla="*/ 399871 h 922788"/>
              <a:gd name="connsiteX4" fmla="*/ 2845763 w 3234456"/>
              <a:gd name="connsiteY4" fmla="*/ 906010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26067 w 3234456"/>
              <a:gd name="connsiteY3" fmla="*/ 399871 h 922788"/>
              <a:gd name="connsiteX4" fmla="*/ 2781450 w 3234456"/>
              <a:gd name="connsiteY4" fmla="*/ 922788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4456" h="922788">
                <a:moveTo>
                  <a:pt x="153801" y="0"/>
                </a:moveTo>
                <a:lnTo>
                  <a:pt x="3234456" y="0"/>
                </a:lnTo>
                <a:lnTo>
                  <a:pt x="3234456" y="0"/>
                </a:lnTo>
                <a:lnTo>
                  <a:pt x="3226067" y="399871"/>
                </a:lnTo>
                <a:cubicBezTo>
                  <a:pt x="3226067" y="484813"/>
                  <a:pt x="3109673" y="872454"/>
                  <a:pt x="2781450" y="922788"/>
                </a:cubicBezTo>
                <a:lnTo>
                  <a:pt x="0" y="922788"/>
                </a:lnTo>
                <a:lnTo>
                  <a:pt x="0" y="922788"/>
                </a:lnTo>
                <a:lnTo>
                  <a:pt x="0" y="153801"/>
                </a:lnTo>
                <a:cubicBezTo>
                  <a:pt x="0" y="68859"/>
                  <a:pt x="68859" y="0"/>
                  <a:pt x="153801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/>
          <p:cNvSpPr txBox="1"/>
          <p:nvPr/>
        </p:nvSpPr>
        <p:spPr>
          <a:xfrm>
            <a:off x="114300" y="5267557"/>
            <a:ext cx="140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Determinação 9</a:t>
            </a:r>
            <a:endParaRPr lang="en-US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4300" y="5537029"/>
            <a:ext cx="140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Comodidade 1 </a:t>
            </a:r>
            <a:endParaRPr lang="en-US" sz="1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597569" y="5562634"/>
            <a:ext cx="140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Stress </a:t>
            </a:r>
            <a:r>
              <a:rPr lang="pt-BR" sz="1400" dirty="0"/>
              <a:t>5</a:t>
            </a:r>
            <a:endParaRPr lang="en-US" sz="1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597569" y="5254857"/>
            <a:ext cx="140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Respeito 5</a:t>
            </a:r>
            <a:endParaRPr lang="en-US" sz="1400" dirty="0"/>
          </a:p>
        </p:txBody>
      </p:sp>
      <p:sp>
        <p:nvSpPr>
          <p:cNvPr id="18" name="Retângulo Arredondado 17"/>
          <p:cNvSpPr/>
          <p:nvPr/>
        </p:nvSpPr>
        <p:spPr>
          <a:xfrm>
            <a:off x="114300" y="6169416"/>
            <a:ext cx="2694146" cy="5232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ixaDeTexto 18"/>
          <p:cNvSpPr txBox="1"/>
          <p:nvPr/>
        </p:nvSpPr>
        <p:spPr>
          <a:xfrm>
            <a:off x="815018" y="6218232"/>
            <a:ext cx="2298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Conversar!</a:t>
            </a:r>
            <a:endParaRPr lang="en-US" sz="2000" dirty="0"/>
          </a:p>
        </p:txBody>
      </p:sp>
      <p:sp>
        <p:nvSpPr>
          <p:cNvPr id="35" name="Arredondar Retângulo em um Canto Diagonal 4"/>
          <p:cNvSpPr/>
          <p:nvPr/>
        </p:nvSpPr>
        <p:spPr>
          <a:xfrm>
            <a:off x="3111332" y="5224831"/>
            <a:ext cx="2694144" cy="694396"/>
          </a:xfrm>
          <a:custGeom>
            <a:avLst/>
            <a:gdLst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34456 w 3234456"/>
              <a:gd name="connsiteY3" fmla="*/ 768987 h 922788"/>
              <a:gd name="connsiteX4" fmla="*/ 3080655 w 3234456"/>
              <a:gd name="connsiteY4" fmla="*/ 922788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34456 w 3234456"/>
              <a:gd name="connsiteY3" fmla="*/ 534095 h 922788"/>
              <a:gd name="connsiteX4" fmla="*/ 3080655 w 3234456"/>
              <a:gd name="connsiteY4" fmla="*/ 922788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34456 w 3234456"/>
              <a:gd name="connsiteY3" fmla="*/ 534095 h 922788"/>
              <a:gd name="connsiteX4" fmla="*/ 2912875 w 3234456"/>
              <a:gd name="connsiteY4" fmla="*/ 914399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66"/>
              <a:gd name="connsiteY0" fmla="*/ 0 h 922788"/>
              <a:gd name="connsiteX1" fmla="*/ 3234456 w 3234466"/>
              <a:gd name="connsiteY1" fmla="*/ 0 h 922788"/>
              <a:gd name="connsiteX2" fmla="*/ 3234456 w 3234466"/>
              <a:gd name="connsiteY2" fmla="*/ 0 h 922788"/>
              <a:gd name="connsiteX3" fmla="*/ 3234456 w 3234466"/>
              <a:gd name="connsiteY3" fmla="*/ 534095 h 922788"/>
              <a:gd name="connsiteX4" fmla="*/ 2912875 w 3234466"/>
              <a:gd name="connsiteY4" fmla="*/ 914399 h 922788"/>
              <a:gd name="connsiteX5" fmla="*/ 0 w 3234466"/>
              <a:gd name="connsiteY5" fmla="*/ 922788 h 922788"/>
              <a:gd name="connsiteX6" fmla="*/ 0 w 3234466"/>
              <a:gd name="connsiteY6" fmla="*/ 922788 h 922788"/>
              <a:gd name="connsiteX7" fmla="*/ 0 w 3234466"/>
              <a:gd name="connsiteY7" fmla="*/ 153801 h 922788"/>
              <a:gd name="connsiteX8" fmla="*/ 153801 w 323446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26067 w 3234456"/>
              <a:gd name="connsiteY3" fmla="*/ 399871 h 922788"/>
              <a:gd name="connsiteX4" fmla="*/ 2912875 w 3234456"/>
              <a:gd name="connsiteY4" fmla="*/ 914399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26067 w 3234456"/>
              <a:gd name="connsiteY3" fmla="*/ 399871 h 922788"/>
              <a:gd name="connsiteX4" fmla="*/ 2803818 w 3234456"/>
              <a:gd name="connsiteY4" fmla="*/ 889232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26067 w 3234456"/>
              <a:gd name="connsiteY3" fmla="*/ 399871 h 922788"/>
              <a:gd name="connsiteX4" fmla="*/ 2845763 w 3234456"/>
              <a:gd name="connsiteY4" fmla="*/ 906010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26067 w 3234456"/>
              <a:gd name="connsiteY3" fmla="*/ 399871 h 922788"/>
              <a:gd name="connsiteX4" fmla="*/ 2781450 w 3234456"/>
              <a:gd name="connsiteY4" fmla="*/ 922788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4456" h="922788">
                <a:moveTo>
                  <a:pt x="153801" y="0"/>
                </a:moveTo>
                <a:lnTo>
                  <a:pt x="3234456" y="0"/>
                </a:lnTo>
                <a:lnTo>
                  <a:pt x="3234456" y="0"/>
                </a:lnTo>
                <a:lnTo>
                  <a:pt x="3226067" y="399871"/>
                </a:lnTo>
                <a:cubicBezTo>
                  <a:pt x="3226067" y="484813"/>
                  <a:pt x="3109673" y="872454"/>
                  <a:pt x="2781450" y="922788"/>
                </a:cubicBezTo>
                <a:lnTo>
                  <a:pt x="0" y="922788"/>
                </a:lnTo>
                <a:lnTo>
                  <a:pt x="0" y="922788"/>
                </a:lnTo>
                <a:lnTo>
                  <a:pt x="0" y="153801"/>
                </a:lnTo>
                <a:cubicBezTo>
                  <a:pt x="0" y="68859"/>
                  <a:pt x="68859" y="0"/>
                  <a:pt x="153801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ixaDeTexto 35"/>
          <p:cNvSpPr txBox="1"/>
          <p:nvPr/>
        </p:nvSpPr>
        <p:spPr>
          <a:xfrm>
            <a:off x="3111331" y="5267557"/>
            <a:ext cx="140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Determinação 7</a:t>
            </a:r>
            <a:endParaRPr lang="en-US" sz="1400" dirty="0"/>
          </a:p>
        </p:txBody>
      </p:sp>
      <p:sp>
        <p:nvSpPr>
          <p:cNvPr id="37" name="CaixaDeTexto 36"/>
          <p:cNvSpPr txBox="1"/>
          <p:nvPr/>
        </p:nvSpPr>
        <p:spPr>
          <a:xfrm>
            <a:off x="3111331" y="5537029"/>
            <a:ext cx="140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Comodidade 1 </a:t>
            </a:r>
            <a:endParaRPr lang="en-US" sz="1400" dirty="0"/>
          </a:p>
        </p:txBody>
      </p:sp>
      <p:sp>
        <p:nvSpPr>
          <p:cNvPr id="38" name="CaixaDeTexto 37"/>
          <p:cNvSpPr txBox="1"/>
          <p:nvPr/>
        </p:nvSpPr>
        <p:spPr>
          <a:xfrm>
            <a:off x="4594600" y="5562634"/>
            <a:ext cx="140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Stress 10</a:t>
            </a:r>
            <a:endParaRPr lang="en-US" sz="1400" dirty="0"/>
          </a:p>
        </p:txBody>
      </p:sp>
      <p:sp>
        <p:nvSpPr>
          <p:cNvPr id="39" name="CaixaDeTexto 38"/>
          <p:cNvSpPr txBox="1"/>
          <p:nvPr/>
        </p:nvSpPr>
        <p:spPr>
          <a:xfrm>
            <a:off x="4594600" y="5254857"/>
            <a:ext cx="140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Respeito 5</a:t>
            </a:r>
            <a:endParaRPr lang="en-US" sz="1400" dirty="0"/>
          </a:p>
        </p:txBody>
      </p:sp>
      <p:sp>
        <p:nvSpPr>
          <p:cNvPr id="40" name="Retângulo Arredondado 39"/>
          <p:cNvSpPr/>
          <p:nvPr/>
        </p:nvSpPr>
        <p:spPr>
          <a:xfrm>
            <a:off x="3111331" y="6169416"/>
            <a:ext cx="2694146" cy="5232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aixaDeTexto 40"/>
          <p:cNvSpPr txBox="1"/>
          <p:nvPr/>
        </p:nvSpPr>
        <p:spPr>
          <a:xfrm>
            <a:off x="3840219" y="6230971"/>
            <a:ext cx="2298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Conversar!</a:t>
            </a:r>
            <a:endParaRPr lang="en-US" sz="2000" dirty="0"/>
          </a:p>
        </p:txBody>
      </p:sp>
      <p:sp>
        <p:nvSpPr>
          <p:cNvPr id="43" name="Arredondar Retângulo em um Canto Diagonal 4"/>
          <p:cNvSpPr/>
          <p:nvPr/>
        </p:nvSpPr>
        <p:spPr>
          <a:xfrm>
            <a:off x="6138354" y="5224831"/>
            <a:ext cx="2694144" cy="694396"/>
          </a:xfrm>
          <a:custGeom>
            <a:avLst/>
            <a:gdLst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34456 w 3234456"/>
              <a:gd name="connsiteY3" fmla="*/ 768987 h 922788"/>
              <a:gd name="connsiteX4" fmla="*/ 3080655 w 3234456"/>
              <a:gd name="connsiteY4" fmla="*/ 922788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34456 w 3234456"/>
              <a:gd name="connsiteY3" fmla="*/ 534095 h 922788"/>
              <a:gd name="connsiteX4" fmla="*/ 3080655 w 3234456"/>
              <a:gd name="connsiteY4" fmla="*/ 922788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34456 w 3234456"/>
              <a:gd name="connsiteY3" fmla="*/ 534095 h 922788"/>
              <a:gd name="connsiteX4" fmla="*/ 2912875 w 3234456"/>
              <a:gd name="connsiteY4" fmla="*/ 914399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66"/>
              <a:gd name="connsiteY0" fmla="*/ 0 h 922788"/>
              <a:gd name="connsiteX1" fmla="*/ 3234456 w 3234466"/>
              <a:gd name="connsiteY1" fmla="*/ 0 h 922788"/>
              <a:gd name="connsiteX2" fmla="*/ 3234456 w 3234466"/>
              <a:gd name="connsiteY2" fmla="*/ 0 h 922788"/>
              <a:gd name="connsiteX3" fmla="*/ 3234456 w 3234466"/>
              <a:gd name="connsiteY3" fmla="*/ 534095 h 922788"/>
              <a:gd name="connsiteX4" fmla="*/ 2912875 w 3234466"/>
              <a:gd name="connsiteY4" fmla="*/ 914399 h 922788"/>
              <a:gd name="connsiteX5" fmla="*/ 0 w 3234466"/>
              <a:gd name="connsiteY5" fmla="*/ 922788 h 922788"/>
              <a:gd name="connsiteX6" fmla="*/ 0 w 3234466"/>
              <a:gd name="connsiteY6" fmla="*/ 922788 h 922788"/>
              <a:gd name="connsiteX7" fmla="*/ 0 w 3234466"/>
              <a:gd name="connsiteY7" fmla="*/ 153801 h 922788"/>
              <a:gd name="connsiteX8" fmla="*/ 153801 w 323446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26067 w 3234456"/>
              <a:gd name="connsiteY3" fmla="*/ 399871 h 922788"/>
              <a:gd name="connsiteX4" fmla="*/ 2912875 w 3234456"/>
              <a:gd name="connsiteY4" fmla="*/ 914399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26067 w 3234456"/>
              <a:gd name="connsiteY3" fmla="*/ 399871 h 922788"/>
              <a:gd name="connsiteX4" fmla="*/ 2803818 w 3234456"/>
              <a:gd name="connsiteY4" fmla="*/ 889232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26067 w 3234456"/>
              <a:gd name="connsiteY3" fmla="*/ 399871 h 922788"/>
              <a:gd name="connsiteX4" fmla="*/ 2845763 w 3234456"/>
              <a:gd name="connsiteY4" fmla="*/ 906010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26067 w 3234456"/>
              <a:gd name="connsiteY3" fmla="*/ 399871 h 922788"/>
              <a:gd name="connsiteX4" fmla="*/ 2781450 w 3234456"/>
              <a:gd name="connsiteY4" fmla="*/ 922788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4456" h="922788">
                <a:moveTo>
                  <a:pt x="153801" y="0"/>
                </a:moveTo>
                <a:lnTo>
                  <a:pt x="3234456" y="0"/>
                </a:lnTo>
                <a:lnTo>
                  <a:pt x="3234456" y="0"/>
                </a:lnTo>
                <a:lnTo>
                  <a:pt x="3226067" y="399871"/>
                </a:lnTo>
                <a:cubicBezTo>
                  <a:pt x="3226067" y="484813"/>
                  <a:pt x="3109673" y="872454"/>
                  <a:pt x="2781450" y="922788"/>
                </a:cubicBezTo>
                <a:lnTo>
                  <a:pt x="0" y="922788"/>
                </a:lnTo>
                <a:lnTo>
                  <a:pt x="0" y="922788"/>
                </a:lnTo>
                <a:lnTo>
                  <a:pt x="0" y="153801"/>
                </a:lnTo>
                <a:cubicBezTo>
                  <a:pt x="0" y="68859"/>
                  <a:pt x="68859" y="0"/>
                  <a:pt x="153801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aixaDeTexto 43"/>
          <p:cNvSpPr txBox="1"/>
          <p:nvPr/>
        </p:nvSpPr>
        <p:spPr>
          <a:xfrm>
            <a:off x="6138353" y="5267557"/>
            <a:ext cx="140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Determinação 7</a:t>
            </a:r>
            <a:endParaRPr lang="en-US" sz="1400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6138353" y="5537029"/>
            <a:ext cx="140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Comodidade 8 </a:t>
            </a:r>
            <a:endParaRPr lang="en-US" sz="1400" dirty="0"/>
          </a:p>
        </p:txBody>
      </p:sp>
      <p:sp>
        <p:nvSpPr>
          <p:cNvPr id="46" name="CaixaDeTexto 45"/>
          <p:cNvSpPr txBox="1"/>
          <p:nvPr/>
        </p:nvSpPr>
        <p:spPr>
          <a:xfrm>
            <a:off x="7621622" y="5562634"/>
            <a:ext cx="140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Stress </a:t>
            </a:r>
            <a:r>
              <a:rPr lang="pt-BR" sz="1400" dirty="0"/>
              <a:t>2</a:t>
            </a:r>
            <a:endParaRPr lang="en-US" sz="1400" dirty="0"/>
          </a:p>
        </p:txBody>
      </p:sp>
      <p:sp>
        <p:nvSpPr>
          <p:cNvPr id="47" name="CaixaDeTexto 46"/>
          <p:cNvSpPr txBox="1"/>
          <p:nvPr/>
        </p:nvSpPr>
        <p:spPr>
          <a:xfrm>
            <a:off x="7621622" y="5254857"/>
            <a:ext cx="140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Respeito 5</a:t>
            </a:r>
            <a:endParaRPr lang="en-US" sz="1400" dirty="0"/>
          </a:p>
        </p:txBody>
      </p:sp>
      <p:sp>
        <p:nvSpPr>
          <p:cNvPr id="48" name="Retângulo Arredondado 47"/>
          <p:cNvSpPr/>
          <p:nvPr/>
        </p:nvSpPr>
        <p:spPr>
          <a:xfrm>
            <a:off x="6138353" y="6169416"/>
            <a:ext cx="2694146" cy="5232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ixaDeTexto 48"/>
          <p:cNvSpPr txBox="1"/>
          <p:nvPr/>
        </p:nvSpPr>
        <p:spPr>
          <a:xfrm>
            <a:off x="6867241" y="6218232"/>
            <a:ext cx="2298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Conversar!</a:t>
            </a:r>
            <a:endParaRPr lang="en-US" sz="2000" dirty="0"/>
          </a:p>
        </p:txBody>
      </p:sp>
      <p:sp>
        <p:nvSpPr>
          <p:cNvPr id="51" name="Arredondar Retângulo em um Canto Diagonal 4"/>
          <p:cNvSpPr/>
          <p:nvPr/>
        </p:nvSpPr>
        <p:spPr>
          <a:xfrm>
            <a:off x="9264691" y="5224831"/>
            <a:ext cx="2694144" cy="694396"/>
          </a:xfrm>
          <a:custGeom>
            <a:avLst/>
            <a:gdLst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34456 w 3234456"/>
              <a:gd name="connsiteY3" fmla="*/ 768987 h 922788"/>
              <a:gd name="connsiteX4" fmla="*/ 3080655 w 3234456"/>
              <a:gd name="connsiteY4" fmla="*/ 922788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34456 w 3234456"/>
              <a:gd name="connsiteY3" fmla="*/ 534095 h 922788"/>
              <a:gd name="connsiteX4" fmla="*/ 3080655 w 3234456"/>
              <a:gd name="connsiteY4" fmla="*/ 922788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34456 w 3234456"/>
              <a:gd name="connsiteY3" fmla="*/ 534095 h 922788"/>
              <a:gd name="connsiteX4" fmla="*/ 2912875 w 3234456"/>
              <a:gd name="connsiteY4" fmla="*/ 914399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66"/>
              <a:gd name="connsiteY0" fmla="*/ 0 h 922788"/>
              <a:gd name="connsiteX1" fmla="*/ 3234456 w 3234466"/>
              <a:gd name="connsiteY1" fmla="*/ 0 h 922788"/>
              <a:gd name="connsiteX2" fmla="*/ 3234456 w 3234466"/>
              <a:gd name="connsiteY2" fmla="*/ 0 h 922788"/>
              <a:gd name="connsiteX3" fmla="*/ 3234456 w 3234466"/>
              <a:gd name="connsiteY3" fmla="*/ 534095 h 922788"/>
              <a:gd name="connsiteX4" fmla="*/ 2912875 w 3234466"/>
              <a:gd name="connsiteY4" fmla="*/ 914399 h 922788"/>
              <a:gd name="connsiteX5" fmla="*/ 0 w 3234466"/>
              <a:gd name="connsiteY5" fmla="*/ 922788 h 922788"/>
              <a:gd name="connsiteX6" fmla="*/ 0 w 3234466"/>
              <a:gd name="connsiteY6" fmla="*/ 922788 h 922788"/>
              <a:gd name="connsiteX7" fmla="*/ 0 w 3234466"/>
              <a:gd name="connsiteY7" fmla="*/ 153801 h 922788"/>
              <a:gd name="connsiteX8" fmla="*/ 153801 w 323446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26067 w 3234456"/>
              <a:gd name="connsiteY3" fmla="*/ 399871 h 922788"/>
              <a:gd name="connsiteX4" fmla="*/ 2912875 w 3234456"/>
              <a:gd name="connsiteY4" fmla="*/ 914399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26067 w 3234456"/>
              <a:gd name="connsiteY3" fmla="*/ 399871 h 922788"/>
              <a:gd name="connsiteX4" fmla="*/ 2803818 w 3234456"/>
              <a:gd name="connsiteY4" fmla="*/ 889232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26067 w 3234456"/>
              <a:gd name="connsiteY3" fmla="*/ 399871 h 922788"/>
              <a:gd name="connsiteX4" fmla="*/ 2845763 w 3234456"/>
              <a:gd name="connsiteY4" fmla="*/ 906010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  <a:gd name="connsiteX0" fmla="*/ 153801 w 3234456"/>
              <a:gd name="connsiteY0" fmla="*/ 0 h 922788"/>
              <a:gd name="connsiteX1" fmla="*/ 3234456 w 3234456"/>
              <a:gd name="connsiteY1" fmla="*/ 0 h 922788"/>
              <a:gd name="connsiteX2" fmla="*/ 3234456 w 3234456"/>
              <a:gd name="connsiteY2" fmla="*/ 0 h 922788"/>
              <a:gd name="connsiteX3" fmla="*/ 3226067 w 3234456"/>
              <a:gd name="connsiteY3" fmla="*/ 399871 h 922788"/>
              <a:gd name="connsiteX4" fmla="*/ 2781450 w 3234456"/>
              <a:gd name="connsiteY4" fmla="*/ 922788 h 922788"/>
              <a:gd name="connsiteX5" fmla="*/ 0 w 3234456"/>
              <a:gd name="connsiteY5" fmla="*/ 922788 h 922788"/>
              <a:gd name="connsiteX6" fmla="*/ 0 w 3234456"/>
              <a:gd name="connsiteY6" fmla="*/ 922788 h 922788"/>
              <a:gd name="connsiteX7" fmla="*/ 0 w 3234456"/>
              <a:gd name="connsiteY7" fmla="*/ 153801 h 922788"/>
              <a:gd name="connsiteX8" fmla="*/ 153801 w 3234456"/>
              <a:gd name="connsiteY8" fmla="*/ 0 h 92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4456" h="922788">
                <a:moveTo>
                  <a:pt x="153801" y="0"/>
                </a:moveTo>
                <a:lnTo>
                  <a:pt x="3234456" y="0"/>
                </a:lnTo>
                <a:lnTo>
                  <a:pt x="3234456" y="0"/>
                </a:lnTo>
                <a:lnTo>
                  <a:pt x="3226067" y="399871"/>
                </a:lnTo>
                <a:cubicBezTo>
                  <a:pt x="3226067" y="484813"/>
                  <a:pt x="3109673" y="872454"/>
                  <a:pt x="2781450" y="922788"/>
                </a:cubicBezTo>
                <a:lnTo>
                  <a:pt x="0" y="922788"/>
                </a:lnTo>
                <a:lnTo>
                  <a:pt x="0" y="922788"/>
                </a:lnTo>
                <a:lnTo>
                  <a:pt x="0" y="153801"/>
                </a:lnTo>
                <a:cubicBezTo>
                  <a:pt x="0" y="68859"/>
                  <a:pt x="68859" y="0"/>
                  <a:pt x="153801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aixaDeTexto 51"/>
          <p:cNvSpPr txBox="1"/>
          <p:nvPr/>
        </p:nvSpPr>
        <p:spPr>
          <a:xfrm>
            <a:off x="9264690" y="5267557"/>
            <a:ext cx="140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Determinação </a:t>
            </a:r>
            <a:r>
              <a:rPr lang="pt-BR" sz="1400" dirty="0"/>
              <a:t>5</a:t>
            </a:r>
            <a:endParaRPr lang="en-US" sz="1400" dirty="0"/>
          </a:p>
        </p:txBody>
      </p:sp>
      <p:sp>
        <p:nvSpPr>
          <p:cNvPr id="53" name="CaixaDeTexto 52"/>
          <p:cNvSpPr txBox="1"/>
          <p:nvPr/>
        </p:nvSpPr>
        <p:spPr>
          <a:xfrm>
            <a:off x="9264690" y="5537029"/>
            <a:ext cx="140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Comodidade </a:t>
            </a:r>
            <a:r>
              <a:rPr lang="pt-BR" sz="1400" dirty="0"/>
              <a:t>5</a:t>
            </a:r>
            <a:endParaRPr lang="en-US" sz="1400" dirty="0"/>
          </a:p>
        </p:txBody>
      </p:sp>
      <p:sp>
        <p:nvSpPr>
          <p:cNvPr id="54" name="CaixaDeTexto 53"/>
          <p:cNvSpPr txBox="1"/>
          <p:nvPr/>
        </p:nvSpPr>
        <p:spPr>
          <a:xfrm>
            <a:off x="10747959" y="5562634"/>
            <a:ext cx="140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Stress </a:t>
            </a:r>
            <a:r>
              <a:rPr lang="pt-BR" sz="1400" dirty="0"/>
              <a:t>2</a:t>
            </a:r>
            <a:endParaRPr lang="en-US" sz="1400" dirty="0"/>
          </a:p>
        </p:txBody>
      </p:sp>
      <p:sp>
        <p:nvSpPr>
          <p:cNvPr id="55" name="CaixaDeTexto 54"/>
          <p:cNvSpPr txBox="1"/>
          <p:nvPr/>
        </p:nvSpPr>
        <p:spPr>
          <a:xfrm>
            <a:off x="10747959" y="5254857"/>
            <a:ext cx="140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Respeito 5</a:t>
            </a:r>
            <a:endParaRPr lang="en-US" sz="1400" dirty="0"/>
          </a:p>
        </p:txBody>
      </p:sp>
      <p:sp>
        <p:nvSpPr>
          <p:cNvPr id="56" name="Retângulo Arredondado 55"/>
          <p:cNvSpPr/>
          <p:nvPr/>
        </p:nvSpPr>
        <p:spPr>
          <a:xfrm>
            <a:off x="9264690" y="6169416"/>
            <a:ext cx="2694146" cy="5232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aixaDeTexto 56"/>
          <p:cNvSpPr txBox="1"/>
          <p:nvPr/>
        </p:nvSpPr>
        <p:spPr>
          <a:xfrm>
            <a:off x="9965408" y="6218232"/>
            <a:ext cx="2298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Conversar!</a:t>
            </a:r>
            <a:endParaRPr lang="en-US" sz="2000" dirty="0"/>
          </a:p>
        </p:txBody>
      </p:sp>
      <p:cxnSp>
        <p:nvCxnSpPr>
          <p:cNvPr id="61" name="Conector reto 60"/>
          <p:cNvCxnSpPr/>
          <p:nvPr/>
        </p:nvCxnSpPr>
        <p:spPr>
          <a:xfrm flipV="1">
            <a:off x="114300" y="2500667"/>
            <a:ext cx="12035095" cy="13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424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77" y="1254733"/>
            <a:ext cx="2550416" cy="33558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02060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0744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0" t="7768" r="26038" b="38225"/>
          <a:stretch/>
        </p:blipFill>
        <p:spPr>
          <a:xfrm>
            <a:off x="3144479" y="632633"/>
            <a:ext cx="1800000" cy="1800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3" t="27926" r="28604" b="27548"/>
          <a:stretch/>
        </p:blipFill>
        <p:spPr>
          <a:xfrm>
            <a:off x="5103565" y="632633"/>
            <a:ext cx="1800000" cy="1800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9" t="24476" r="26872" b="25990"/>
          <a:stretch/>
        </p:blipFill>
        <p:spPr>
          <a:xfrm>
            <a:off x="7273256" y="627231"/>
            <a:ext cx="1800000" cy="180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8" t="22950" r="21503" b="17963"/>
          <a:stretch/>
        </p:blipFill>
        <p:spPr>
          <a:xfrm>
            <a:off x="794788" y="57323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01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t="25918" r="30481" b="30194"/>
          <a:stretch/>
        </p:blipFill>
        <p:spPr>
          <a:xfrm>
            <a:off x="6736077" y="1219150"/>
            <a:ext cx="1800000" cy="1800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5" t="11734" r="24074" b="45039"/>
          <a:stretch/>
        </p:blipFill>
        <p:spPr>
          <a:xfrm>
            <a:off x="4006308" y="1099057"/>
            <a:ext cx="1800000" cy="1800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5" t="4815" r="23457" b="40676"/>
          <a:stretch/>
        </p:blipFill>
        <p:spPr>
          <a:xfrm>
            <a:off x="1413384" y="1099057"/>
            <a:ext cx="1800000" cy="180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3" t="10022" r="29848" b="49546"/>
          <a:stretch/>
        </p:blipFill>
        <p:spPr>
          <a:xfrm>
            <a:off x="9105927" y="121915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01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8" t="4833" r="27429" b="46895"/>
          <a:stretch/>
        </p:blipFill>
        <p:spPr>
          <a:xfrm>
            <a:off x="8388221" y="895739"/>
            <a:ext cx="1800000" cy="18000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9" t="4589" r="21894" b="38554"/>
          <a:stretch/>
        </p:blipFill>
        <p:spPr>
          <a:xfrm>
            <a:off x="6284813" y="895739"/>
            <a:ext cx="1800000" cy="1800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4" t="6319" r="27269" b="44925"/>
          <a:stretch/>
        </p:blipFill>
        <p:spPr>
          <a:xfrm>
            <a:off x="4100853" y="895739"/>
            <a:ext cx="1800000" cy="18000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7" t="4320" r="22403" b="44979"/>
          <a:stretch/>
        </p:blipFill>
        <p:spPr>
          <a:xfrm>
            <a:off x="1651800" y="895739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87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2" t="9611" r="26673" b="44384"/>
          <a:stretch/>
        </p:blipFill>
        <p:spPr>
          <a:xfrm>
            <a:off x="8313574" y="1024811"/>
            <a:ext cx="1800000" cy="1800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9" t="9099" r="23004" b="34964"/>
          <a:stretch/>
        </p:blipFill>
        <p:spPr>
          <a:xfrm>
            <a:off x="3334236" y="1024811"/>
            <a:ext cx="1800000" cy="18000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2" t="9529" r="25811" b="40903"/>
          <a:stretch/>
        </p:blipFill>
        <p:spPr>
          <a:xfrm>
            <a:off x="5868600" y="1024811"/>
            <a:ext cx="1800000" cy="1800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9" t="18143" r="20030" b="29427"/>
          <a:stretch/>
        </p:blipFill>
        <p:spPr>
          <a:xfrm>
            <a:off x="837194" y="102481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023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80</Words>
  <Application>Microsoft Office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</dc:creator>
  <cp:lastModifiedBy>Microns</cp:lastModifiedBy>
  <cp:revision>15</cp:revision>
  <dcterms:created xsi:type="dcterms:W3CDTF">2025-10-20T23:09:48Z</dcterms:created>
  <dcterms:modified xsi:type="dcterms:W3CDTF">2025-10-24T19:31:30Z</dcterms:modified>
</cp:coreProperties>
</file>